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2531E-A88C-40C2-97A0-7C482B10D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E1563A-8314-4944-BDFF-30428EAB5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18FB6-79FD-406D-B291-81752D543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F15258-11D2-4973-BB41-5E3D6315E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70B7A-E57D-4814-95BB-DC3D9CB64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31620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F91DE-9091-45CC-8AC9-3C9FADF0D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690098-54A8-44C2-81C6-ECB4E2F6B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1970F-639B-43BC-A024-5E819911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70705-83D2-4150-AED4-ADDF144E1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510D1-290B-4839-8B2A-4518A60DA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41298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40962E-6890-4BBE-9681-A74873BF5E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E523F-4AC4-4499-96C9-336421484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221C3-6A87-427E-88ED-E191564C3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FC802-71A7-46E1-8AE4-5295A2DB9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724FD-EE83-47A5-A4DF-3998702D0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98301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4F0AA-FB18-48CE-BED6-CDD6E1F6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72440-CA97-4A74-BDDD-302989057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D953B-B29A-44C4-B33F-B236E99C4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868F8-B3C0-4C25-BA49-B423C097A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E39FB-4E31-42D3-B741-F105BB8A3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5675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6FA23-97C1-4164-90EF-C33A35BF3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0C3E2-540E-45EE-8863-3953DD677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3B82D-43DD-421E-ADF3-6653B24BC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0BF9F-4546-4CD5-81BE-D5890BF25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A8ABD-2CFD-4CD0-BBAA-216631AC6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70716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4B0FB-9114-49B0-A8A2-F92242609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D39E2-A39C-4DD1-8DEB-815AF963CC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BF9A8-FA99-44E9-918A-545BEF2E6C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319A9A-8106-4FC0-AC2A-9105F9717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860298-CC68-4B3E-A6BE-28AEA66E3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DE63C8-4094-4024-8C05-70C9DECF3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81149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87A90-4573-429C-B7A0-1411F9FEA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BFA39-F6AE-4B70-A4BA-68846914E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814915-546D-48CC-AD25-8A533FDE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7E197-E86E-48E9-B7CB-0BAA4F8862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27FD3B-A39F-430F-85D8-9498D88158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213836-7AA7-4FBD-AD3E-6D4B1BE57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A2936A-2410-48F8-A761-F349FB965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50346A-85B0-42B0-AFA0-E77B9F167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02546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0DE6C-EA68-4C4B-B17C-8A65576E4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FFC19F-D5F7-4D97-9861-9B9482D06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E37C0-F02F-4262-A1DF-B970CBB93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43A441-F121-4760-9F71-9475C95D8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46853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602F3F-3E09-4F28-A3ED-428932BAA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B53EFF-DEE5-446A-9C46-1926C88A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A38614-AB6B-47C2-891A-85F3EBBBB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8110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C02B7-C0BB-426F-A11C-3501522A0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EC95F-8607-4295-BDFA-CA6EEB3D5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1EB67C-4A88-4897-9DE3-FA67D5483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873C7-EB53-46F8-A3B8-60D98CF7F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D8165-30B2-45A3-8C78-89FCD90B5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B54AB-E367-428B-B305-16D3685ED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510986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75B1E-20CE-4A49-96AC-8D9E0E200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6403F1-BC7D-46BF-922D-58B125F8E3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3ACC77-CDA5-40D6-A416-4FB81097C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81F07F-84FA-458B-A788-A0A1465BE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F99E28-5A51-4AC5-BF9E-A8C687ADF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C78A7-442B-4FE2-8E53-201ECB629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26590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253CD9-C6DA-44EA-AB07-D762CEADB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23C63-947D-4C58-A83C-C471B9B1E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7147D-64D6-46BB-B2B4-93E121007F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133E9-3D68-4F29-ABD5-359DDB851CB8}" type="datetimeFigureOut">
              <a:rPr lang="en-NZ" smtClean="0"/>
              <a:t>22/09/2020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48DCB2-91B1-45DF-A55C-63B833C856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3BA49-9FE2-4B0B-A4BE-CAD60843AC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50842-BDDA-4950-A00F-0DB3FFF26F1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42284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056E1-4E1A-4873-B175-B2EFB447EC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F693C-F0BC-4ADF-96F6-F8D3EC4D7C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6EA1EF1C-868D-4651-A2A5-BB35CF2621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125" y="0"/>
            <a:ext cx="11715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848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02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Bao</dc:creator>
  <cp:lastModifiedBy>James Bao</cp:lastModifiedBy>
  <cp:revision>2</cp:revision>
  <dcterms:created xsi:type="dcterms:W3CDTF">2020-09-22T00:07:41Z</dcterms:created>
  <dcterms:modified xsi:type="dcterms:W3CDTF">2020-09-22T00:18:37Z</dcterms:modified>
</cp:coreProperties>
</file>

<file path=docProps/thumbnail.jpeg>
</file>